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9036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" roundtripDataSignature="AMtx7mhQQwOiCxmrOJU81d7b9Shrnb7g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2074" y="685800"/>
            <a:ext cx="237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/>
          <p:nvPr>
            <p:ph idx="2" type="sldImg"/>
          </p:nvPr>
        </p:nvSpPr>
        <p:spPr>
          <a:xfrm>
            <a:off x="2242074" y="685800"/>
            <a:ext cx="237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233775" y="2219044"/>
            <a:ext cx="63903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hasCustomPrompt="1" type="title"/>
          </p:nvPr>
        </p:nvSpPr>
        <p:spPr>
          <a:xfrm>
            <a:off x="233775" y="2129799"/>
            <a:ext cx="63903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233775" y="6069481"/>
            <a:ext cx="6390300" cy="25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ctrTitle"/>
          </p:nvPr>
        </p:nvSpPr>
        <p:spPr>
          <a:xfrm>
            <a:off x="233781" y="1433649"/>
            <a:ext cx="6390300" cy="395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4"/>
          <p:cNvSpPr txBox="1"/>
          <p:nvPr>
            <p:ph idx="1" type="subTitle"/>
          </p:nvPr>
        </p:nvSpPr>
        <p:spPr>
          <a:xfrm>
            <a:off x="233775" y="5456992"/>
            <a:ext cx="6390300" cy="1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233775" y="4141374"/>
            <a:ext cx="63903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233775" y="2219044"/>
            <a:ext cx="30000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7"/>
          <p:cNvSpPr txBox="1"/>
          <p:nvPr>
            <p:ph idx="2" type="body"/>
          </p:nvPr>
        </p:nvSpPr>
        <p:spPr>
          <a:xfrm>
            <a:off x="3624300" y="2219044"/>
            <a:ext cx="30000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233775" y="1069785"/>
            <a:ext cx="2106000" cy="14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233775" y="2675618"/>
            <a:ext cx="2106000" cy="6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367688" y="866746"/>
            <a:ext cx="4775700" cy="78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3429000" y="48"/>
            <a:ext cx="3429000" cy="99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199125" y="2374428"/>
            <a:ext cx="3033900" cy="28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199125" y="5397207"/>
            <a:ext cx="3033900" cy="23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3704625" y="1394418"/>
            <a:ext cx="2877600" cy="7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233775" y="8145800"/>
            <a:ext cx="44991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233775" y="2219044"/>
            <a:ext cx="63903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664050" y="2479375"/>
            <a:ext cx="5784300" cy="6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l" sz="3600"/>
              <a:t>Pittenzakjes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1" lang="nl" sz="1200">
                <a:solidFill>
                  <a:srgbClr val="F39430"/>
                </a:solidFill>
              </a:rPr>
              <a:t>1 Koningen 17:15</a:t>
            </a:r>
            <a:endParaRPr i="1" sz="1200">
              <a:solidFill>
                <a:srgbClr val="F3943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nl" sz="1200" u="none" cap="none" strike="noStrike">
                <a:solidFill>
                  <a:srgbClr val="F39430"/>
                </a:solidFill>
                <a:latin typeface="Arial"/>
                <a:ea typeface="Arial"/>
                <a:cs typeface="Arial"/>
                <a:sym typeface="Arial"/>
              </a:rPr>
              <a:t>De vrouw ging naar huis en deed wat Elia gezegd had. Zijzelf, de mensen in haar huis en Elia hadden elke dag genoeg te eten.</a:t>
            </a:r>
            <a:endParaRPr b="0" i="1" sz="1200" u="none" cap="none" strike="noStrike">
              <a:solidFill>
                <a:srgbClr val="F394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rgbClr val="F394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Opdracht</a:t>
            </a:r>
            <a:endParaRPr b="1"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200"/>
              <a:t>Nodig: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Een paar pittenzakjes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Stoelen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nl" sz="1200"/>
            </a:br>
            <a:r>
              <a:rPr b="1" lang="nl" sz="1200"/>
              <a:t>Toelichting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200"/>
              <a:t>In dit spel oefen je in tweetallen samen delen en samenwerken. 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 sz="1200"/>
              <a:t>Je kunt kiezen uit de volgende opdrachten: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Geef elkaar een high five. Houd je handen tegen elkaar aan, met een pittenzak ertussen. Kun je zo heen en weer lopen tussen twee stoelen?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Klem een zakje tussen je kin en je borst en loop naar de andere stoel. Daar staat een andere deelnemer, die moet het zakje overnemen.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Klem een zakje tussen je voeten en probeer van de ene naar de andere stoel te lopen.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Klem een zakje tussen je voeten en geef het zakje door aan een andere deelnemer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Ga met je rug tegen elkaar staan in een tweetal en klem een zakje tussen de ruggen. Loop van de ene naar de andere stoel.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Klem een zakje tussen de heupen van twee deelnemers en probeer drie keer op en neer te springen zonder het zakje te laten vallen.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Deze opdrachten kun je ook in wedstrijdvorm doen, door steeds twee tweetallen tegen elkaar te laten strijden.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nl" sz="1200"/>
              <a:t>Om door te praten</a:t>
            </a:r>
            <a:endParaRPr b="1"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Hoe vind jij het om zo samen te werken? 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Wat ging goed? Wat was lastig? </a:t>
            </a:r>
            <a:endParaRPr sz="1200"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l" sz="1200"/>
              <a:t>Werk jij het liefst samen of alleen? En waarom? 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200"/>
          </a:p>
        </p:txBody>
      </p:sp>
      <p:pic>
        <p:nvPicPr>
          <p:cNvPr id="55" name="Google Shape;5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9500" y="4029075"/>
            <a:ext cx="2228849" cy="12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CE5CD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